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8"/>
  </p:notesMasterIdLst>
  <p:sldIdLst>
    <p:sldId id="390" r:id="rId2"/>
    <p:sldId id="419" r:id="rId3"/>
    <p:sldId id="527" r:id="rId4"/>
    <p:sldId id="426" r:id="rId5"/>
    <p:sldId id="578" r:id="rId6"/>
    <p:sldId id="580" r:id="rId7"/>
    <p:sldId id="581" r:id="rId8"/>
    <p:sldId id="582" r:id="rId9"/>
    <p:sldId id="583" r:id="rId10"/>
    <p:sldId id="584" r:id="rId11"/>
    <p:sldId id="585" r:id="rId12"/>
    <p:sldId id="586" r:id="rId13"/>
    <p:sldId id="587" r:id="rId14"/>
    <p:sldId id="588" r:id="rId15"/>
    <p:sldId id="579" r:id="rId16"/>
    <p:sldId id="528" r:id="rId17"/>
    <p:sldId id="433" r:id="rId18"/>
    <p:sldId id="525" r:id="rId19"/>
    <p:sldId id="519" r:id="rId20"/>
    <p:sldId id="592" r:id="rId21"/>
    <p:sldId id="520" r:id="rId22"/>
    <p:sldId id="435" r:id="rId23"/>
    <p:sldId id="521" r:id="rId24"/>
    <p:sldId id="522" r:id="rId25"/>
    <p:sldId id="274" r:id="rId26"/>
    <p:sldId id="375" r:id="rId27"/>
    <p:sldId id="589" r:id="rId28"/>
    <p:sldId id="591" r:id="rId29"/>
    <p:sldId id="281" r:id="rId30"/>
    <p:sldId id="590" r:id="rId31"/>
    <p:sldId id="405" r:id="rId32"/>
    <p:sldId id="407" r:id="rId33"/>
    <p:sldId id="406" r:id="rId34"/>
    <p:sldId id="408" r:id="rId35"/>
    <p:sldId id="576" r:id="rId36"/>
    <p:sldId id="486" r:id="rId37"/>
    <p:sldId id="487" r:id="rId38"/>
    <p:sldId id="511" r:id="rId39"/>
    <p:sldId id="512" r:id="rId40"/>
    <p:sldId id="513" r:id="rId41"/>
    <p:sldId id="514" r:id="rId42"/>
    <p:sldId id="515" r:id="rId43"/>
    <p:sldId id="516" r:id="rId44"/>
    <p:sldId id="523" r:id="rId45"/>
    <p:sldId id="524" r:id="rId46"/>
    <p:sldId id="277" r:id="rId47"/>
  </p:sldIdLst>
  <p:sldSz cx="12192000" cy="6858000"/>
  <p:notesSz cx="6858000" cy="9144000"/>
  <p:embeddedFontLst>
    <p:embeddedFont>
      <p:font typeface="Andika" panose="02000000000000000000" pitchFamily="2" charset="0"/>
      <p:regular r:id="rId49"/>
      <p:bold r:id="rId50"/>
      <p:italic r:id="rId51"/>
      <p:boldItalic r:id="rId5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267C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429478C-D054-48B2-98C7-346AF25B9207}" v="5" dt="2026-06-04T15:16:12.84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 varScale="1">
        <p:scale>
          <a:sx n="84" d="100"/>
          <a:sy n="84" d="100"/>
        </p:scale>
        <p:origin x="90" y="17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77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font" Target="fonts/font2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8" Type="http://schemas.microsoft.com/office/2015/10/relationships/revisionInfo" Target="revisionInfo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3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microsoft.com/office/2018/10/relationships/authors" Target="author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.fntdata"/><Relationship Id="rId57" Type="http://schemas.microsoft.com/office/2016/11/relationships/changesInfo" Target="changesInfos/changesInfo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4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4T15:16:12.849" v="3637"/>
      <pc:docMkLst>
        <pc:docMk/>
      </pc:docMkLst>
      <pc:sldChg chg="modAnim">
        <pc:chgData name="Glen Jones" userId="e846aaca-4b24-4b13-b0d0-f2308e16b284" providerId="ADAL" clId="{ED47ACC3-9597-4D89-A1DC-43CF280EF274}" dt="2026-06-04T15:15:54.128" v="3636"/>
        <pc:sldMkLst>
          <pc:docMk/>
          <pc:sldMk cId="418504607" sldId="281"/>
        </pc:sldMkLst>
      </pc:sldChg>
      <pc:sldChg chg="addAnim delAnim modAnim">
        <pc:chgData name="Glen Jones" userId="e846aaca-4b24-4b13-b0d0-f2308e16b284" providerId="ADAL" clId="{ED47ACC3-9597-4D89-A1DC-43CF280EF274}" dt="2026-06-04T15:15:16.149" v="3635"/>
        <pc:sldMkLst>
          <pc:docMk/>
          <pc:sldMk cId="3458643152" sldId="375"/>
        </pc:sldMkLst>
      </pc:sldChg>
      <pc:sldChg chg="modAnim">
        <pc:chgData name="Glen Jones" userId="e846aaca-4b24-4b13-b0d0-f2308e16b284" providerId="ADAL" clId="{ED47ACC3-9597-4D89-A1DC-43CF280EF274}" dt="2026-06-04T15:16:12.849" v="3637"/>
        <pc:sldMkLst>
          <pc:docMk/>
          <pc:sldMk cId="78502529" sldId="405"/>
        </pc:sldMkLst>
      </pc:sldChg>
      <pc:sldChg chg="modSp mod modTransition modAnim">
        <pc:chgData name="Glen Jones" userId="e846aaca-4b24-4b13-b0d0-f2308e16b284" providerId="ADAL" clId="{ED47ACC3-9597-4D89-A1DC-43CF280EF274}" dt="2026-06-04T15:14:42.720" v="3633"/>
        <pc:sldMkLst>
          <pc:docMk/>
          <pc:sldMk cId="2761761787" sldId="426"/>
        </pc:sldMkLst>
      </pc:sldChg>
      <pc:sldChg chg="addSp modSp add mod modTransition addAnim delAnim modAnim">
        <pc:chgData name="Glen Jones" userId="e846aaca-4b24-4b13-b0d0-f2308e16b284" providerId="ADAL" clId="{ED47ACC3-9597-4D89-A1DC-43CF280EF274}" dt="2026-05-05T08:37:44.197" v="3628"/>
        <pc:sldMkLst>
          <pc:docMk/>
          <pc:sldMk cId="1737958263" sldId="578"/>
        </pc:sldMkLst>
        <pc:graphicFrameChg chg="mod modGraphic">
          <ac:chgData name="Glen Jones" userId="e846aaca-4b24-4b13-b0d0-f2308e16b284" providerId="ADAL" clId="{ED47ACC3-9597-4D89-A1DC-43CF280EF274}" dt="2026-05-05T08:37:44.197" v="3628"/>
          <ac:graphicFrameMkLst>
            <pc:docMk/>
            <pc:sldMk cId="1737958263" sldId="578"/>
            <ac:graphicFrameMk id="4" creationId="{4F2EEDB3-E2C9-2609-4622-F7792D39BA67}"/>
          </ac:graphicFrameMkLst>
        </pc:graphicFrameChg>
      </pc:sldChg>
      <pc:sldChg chg="modSp add mod modTransition addAnim delAnim modAnim">
        <pc:chgData name="Glen Jones" userId="e846aaca-4b24-4b13-b0d0-f2308e16b284" providerId="ADAL" clId="{ED47ACC3-9597-4D89-A1DC-43CF280EF274}" dt="2026-05-05T08:37:23.244" v="3608" actId="20577"/>
        <pc:sldMkLst>
          <pc:docMk/>
          <pc:sldMk cId="764073037" sldId="579"/>
        </pc:sldMkLst>
        <pc:graphicFrameChg chg="modGraphic">
          <ac:chgData name="Glen Jones" userId="e846aaca-4b24-4b13-b0d0-f2308e16b284" providerId="ADAL" clId="{ED47ACC3-9597-4D89-A1DC-43CF280EF274}" dt="2026-05-05T08:37:23.244" v="3608" actId="20577"/>
          <ac:graphicFrameMkLst>
            <pc:docMk/>
            <pc:sldMk cId="764073037" sldId="579"/>
            <ac:graphicFrameMk id="4" creationId="{31C987C0-1997-226C-BFAE-CF020F828213}"/>
          </ac:graphicFrameMkLst>
        </pc:graphicFrameChg>
      </pc:sldChg>
      <pc:sldChg chg="modSp add mod modTransition modAnim">
        <pc:chgData name="Glen Jones" userId="e846aaca-4b24-4b13-b0d0-f2308e16b284" providerId="ADAL" clId="{ED47ACC3-9597-4D89-A1DC-43CF280EF274}" dt="2026-05-05T08:37:42.488" v="3626"/>
        <pc:sldMkLst>
          <pc:docMk/>
          <pc:sldMk cId="2647148378" sldId="580"/>
        </pc:sldMkLst>
        <pc:graphicFrameChg chg="mod modGraphic">
          <ac:chgData name="Glen Jones" userId="e846aaca-4b24-4b13-b0d0-f2308e16b284" providerId="ADAL" clId="{ED47ACC3-9597-4D89-A1DC-43CF280EF274}" dt="2026-05-05T08:37:42.488" v="3626"/>
          <ac:graphicFrameMkLst>
            <pc:docMk/>
            <pc:sldMk cId="2647148378" sldId="580"/>
            <ac:graphicFrameMk id="4" creationId="{3C27DB1B-7779-31AF-E6FB-71C4692A11F1}"/>
          </ac:graphicFrameMkLst>
        </pc:graphicFrameChg>
      </pc:sldChg>
      <pc:sldChg chg="modSp add mod modTransition">
        <pc:chgData name="Glen Jones" userId="e846aaca-4b24-4b13-b0d0-f2308e16b284" providerId="ADAL" clId="{ED47ACC3-9597-4D89-A1DC-43CF280EF274}" dt="2026-05-05T08:37:40.932" v="3624"/>
        <pc:sldMkLst>
          <pc:docMk/>
          <pc:sldMk cId="3763230104" sldId="581"/>
        </pc:sldMkLst>
        <pc:graphicFrameChg chg="mod modGraphic">
          <ac:chgData name="Glen Jones" userId="e846aaca-4b24-4b13-b0d0-f2308e16b284" providerId="ADAL" clId="{ED47ACC3-9597-4D89-A1DC-43CF280EF274}" dt="2026-05-05T08:37:40.932" v="3624"/>
          <ac:graphicFrameMkLst>
            <pc:docMk/>
            <pc:sldMk cId="3763230104" sldId="581"/>
            <ac:graphicFrameMk id="4" creationId="{DD0BE7DA-A821-2236-9DAC-F44A810B9FD7}"/>
          </ac:graphicFrameMkLst>
        </pc:graphicFrameChg>
      </pc:sldChg>
      <pc:sldChg chg="modSp add mod modTransition">
        <pc:chgData name="Glen Jones" userId="e846aaca-4b24-4b13-b0d0-f2308e16b284" providerId="ADAL" clId="{ED47ACC3-9597-4D89-A1DC-43CF280EF274}" dt="2026-05-05T08:37:39.331" v="3622"/>
        <pc:sldMkLst>
          <pc:docMk/>
          <pc:sldMk cId="1909262795" sldId="582"/>
        </pc:sldMkLst>
        <pc:graphicFrameChg chg="mod modGraphic">
          <ac:chgData name="Glen Jones" userId="e846aaca-4b24-4b13-b0d0-f2308e16b284" providerId="ADAL" clId="{ED47ACC3-9597-4D89-A1DC-43CF280EF274}" dt="2026-05-05T08:37:39.331" v="3622"/>
          <ac:graphicFrameMkLst>
            <pc:docMk/>
            <pc:sldMk cId="1909262795" sldId="582"/>
            <ac:graphicFrameMk id="4" creationId="{253A287C-ED1D-33EC-8187-3B943E5C344A}"/>
          </ac:graphicFrameMkLst>
        </pc:graphicFrameChg>
      </pc:sldChg>
      <pc:sldChg chg="modSp add mod modTransition">
        <pc:chgData name="Glen Jones" userId="e846aaca-4b24-4b13-b0d0-f2308e16b284" providerId="ADAL" clId="{ED47ACC3-9597-4D89-A1DC-43CF280EF274}" dt="2026-05-05T08:37:37.809" v="3620"/>
        <pc:sldMkLst>
          <pc:docMk/>
          <pc:sldMk cId="3983070294" sldId="583"/>
        </pc:sldMkLst>
        <pc:graphicFrameChg chg="mod modGraphic">
          <ac:chgData name="Glen Jones" userId="e846aaca-4b24-4b13-b0d0-f2308e16b284" providerId="ADAL" clId="{ED47ACC3-9597-4D89-A1DC-43CF280EF274}" dt="2026-05-05T08:37:37.809" v="3620"/>
          <ac:graphicFrameMkLst>
            <pc:docMk/>
            <pc:sldMk cId="3983070294" sldId="583"/>
            <ac:graphicFrameMk id="4" creationId="{61F0A609-9911-F44B-95BD-9210826E251E}"/>
          </ac:graphicFrameMkLst>
        </pc:graphicFrameChg>
      </pc:sldChg>
      <pc:sldChg chg="modSp add mod modTransition">
        <pc:chgData name="Glen Jones" userId="e846aaca-4b24-4b13-b0d0-f2308e16b284" providerId="ADAL" clId="{ED47ACC3-9597-4D89-A1DC-43CF280EF274}" dt="2026-05-05T08:37:36.083" v="3618"/>
        <pc:sldMkLst>
          <pc:docMk/>
          <pc:sldMk cId="2288771973" sldId="584"/>
        </pc:sldMkLst>
        <pc:graphicFrameChg chg="mod modGraphic">
          <ac:chgData name="Glen Jones" userId="e846aaca-4b24-4b13-b0d0-f2308e16b284" providerId="ADAL" clId="{ED47ACC3-9597-4D89-A1DC-43CF280EF274}" dt="2026-05-05T08:37:36.083" v="3618"/>
          <ac:graphicFrameMkLst>
            <pc:docMk/>
            <pc:sldMk cId="2288771973" sldId="584"/>
            <ac:graphicFrameMk id="4" creationId="{DDB4DFAC-569E-AD44-859F-3AC19A3AE6B3}"/>
          </ac:graphicFrameMkLst>
        </pc:graphicFrameChg>
      </pc:sldChg>
      <pc:sldChg chg="modSp add mod modTransition">
        <pc:chgData name="Glen Jones" userId="e846aaca-4b24-4b13-b0d0-f2308e16b284" providerId="ADAL" clId="{ED47ACC3-9597-4D89-A1DC-43CF280EF274}" dt="2026-05-05T08:37:33.308" v="3616"/>
        <pc:sldMkLst>
          <pc:docMk/>
          <pc:sldMk cId="3035718640" sldId="585"/>
        </pc:sldMkLst>
        <pc:graphicFrameChg chg="mod modGraphic">
          <ac:chgData name="Glen Jones" userId="e846aaca-4b24-4b13-b0d0-f2308e16b284" providerId="ADAL" clId="{ED47ACC3-9597-4D89-A1DC-43CF280EF274}" dt="2026-05-05T08:37:33.308" v="3616"/>
          <ac:graphicFrameMkLst>
            <pc:docMk/>
            <pc:sldMk cId="3035718640" sldId="585"/>
            <ac:graphicFrameMk id="4" creationId="{91484174-B259-E09D-C575-17F32E9E46AC}"/>
          </ac:graphicFrameMkLst>
        </pc:graphicFrameChg>
      </pc:sldChg>
      <pc:sldChg chg="modSp add mod modTransition">
        <pc:chgData name="Glen Jones" userId="e846aaca-4b24-4b13-b0d0-f2308e16b284" providerId="ADAL" clId="{ED47ACC3-9597-4D89-A1DC-43CF280EF274}" dt="2026-05-05T08:37:31.578" v="3614"/>
        <pc:sldMkLst>
          <pc:docMk/>
          <pc:sldMk cId="4265367808" sldId="586"/>
        </pc:sldMkLst>
        <pc:graphicFrameChg chg="mod modGraphic">
          <ac:chgData name="Glen Jones" userId="e846aaca-4b24-4b13-b0d0-f2308e16b284" providerId="ADAL" clId="{ED47ACC3-9597-4D89-A1DC-43CF280EF274}" dt="2026-05-05T08:37:31.578" v="3614"/>
          <ac:graphicFrameMkLst>
            <pc:docMk/>
            <pc:sldMk cId="4265367808" sldId="586"/>
            <ac:graphicFrameMk id="4" creationId="{901415D7-3984-4614-656E-F42A301B82AD}"/>
          </ac:graphicFrameMkLst>
        </pc:graphicFrameChg>
      </pc:sldChg>
      <pc:sldChg chg="modSp add mod modTransition">
        <pc:chgData name="Glen Jones" userId="e846aaca-4b24-4b13-b0d0-f2308e16b284" providerId="ADAL" clId="{ED47ACC3-9597-4D89-A1DC-43CF280EF274}" dt="2026-05-05T08:37:29.668" v="3612"/>
        <pc:sldMkLst>
          <pc:docMk/>
          <pc:sldMk cId="3792110632" sldId="587"/>
        </pc:sldMkLst>
        <pc:graphicFrameChg chg="mod modGraphic">
          <ac:chgData name="Glen Jones" userId="e846aaca-4b24-4b13-b0d0-f2308e16b284" providerId="ADAL" clId="{ED47ACC3-9597-4D89-A1DC-43CF280EF274}" dt="2026-05-05T08:37:29.668" v="3612"/>
          <ac:graphicFrameMkLst>
            <pc:docMk/>
            <pc:sldMk cId="3792110632" sldId="587"/>
            <ac:graphicFrameMk id="4" creationId="{17D540B0-4910-0D63-1A7D-946765D65FB3}"/>
          </ac:graphicFrameMkLst>
        </pc:graphicFrameChg>
      </pc:sldChg>
      <pc:sldChg chg="addSp delSp modSp add mod modTransition">
        <pc:chgData name="Glen Jones" userId="e846aaca-4b24-4b13-b0d0-f2308e16b284" providerId="ADAL" clId="{ED47ACC3-9597-4D89-A1DC-43CF280EF274}" dt="2026-05-05T08:37:27.808" v="3610" actId="20577"/>
        <pc:sldMkLst>
          <pc:docMk/>
          <pc:sldMk cId="2158063523" sldId="588"/>
        </pc:sldMkLst>
        <pc:graphicFrameChg chg="mod modGraphic">
          <ac:chgData name="Glen Jones" userId="e846aaca-4b24-4b13-b0d0-f2308e16b284" providerId="ADAL" clId="{ED47ACC3-9597-4D89-A1DC-43CF280EF274}" dt="2026-05-05T08:37:27.808" v="3610" actId="20577"/>
          <ac:graphicFrameMkLst>
            <pc:docMk/>
            <pc:sldMk cId="2158063523" sldId="588"/>
            <ac:graphicFrameMk id="4" creationId="{E8FA8153-8AB9-18A7-471F-BDA2182BC32B}"/>
          </ac:graphicFrameMkLst>
        </pc:graphicFrameChg>
      </pc:sldChg>
      <pc:sldChg chg="add">
        <pc:chgData name="Glen Jones" userId="e846aaca-4b24-4b13-b0d0-f2308e16b284" providerId="ADAL" clId="{ED47ACC3-9597-4D89-A1DC-43CF280EF274}" dt="2026-05-07T08:59:42.744" v="3630"/>
        <pc:sldMkLst>
          <pc:docMk/>
          <pc:sldMk cId="4101653724" sldId="59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04/06/2026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83016C-49F1-789D-8C71-5707A4074B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A98F8D5-C342-1C34-2C55-EEBDAF3A4A3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C0AB4C-64C5-026F-AF4F-422258CDC1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65F957-5CA8-C894-8D7A-F7AA0FA3A7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90780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942D4D-15F1-A9BE-B7F1-AB52CFB171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2FACB5F-B098-F651-1A52-F25C802111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E4E66FB-CCDD-E45B-7DEB-E062D82DEE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C848F6-4BF9-DE0D-2AE1-6E18C4A44A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20216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086E8D-BEA8-4257-D54F-BB2A94DB73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64FD7EE-05C2-94DB-C815-579BA87D3B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BF9F589-FE5F-9E87-2E66-F413BF7D22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0D9E97-8803-19DA-95C7-43D3592CE0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77065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2E4A25-4507-62CC-2D42-BA87D99FE5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E20EBBB-819D-2669-A1C4-490AFA77F1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427DE7A-CA84-0470-1F2E-0383EB0C83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C3AB2C-4635-F61A-EE03-6A45DAA990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609849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B78E49-CBC2-2F4F-8D60-C78A3AB6A5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0FB1351-47EE-EC6D-082F-D4AFD885F8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F5F9E4C-9B27-250F-BD54-338ACF61AC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84B667-0129-9CAF-7F19-6C65DE43BF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734786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Where has the E gone? </a:t>
            </a:r>
          </a:p>
          <a:p>
            <a:endParaRPr lang="en-GB" dirty="0"/>
          </a:p>
          <a:p>
            <a:r>
              <a:rPr lang="en-GB" dirty="0"/>
              <a:t>Base ends in a silent E and suffix starts with a vowel = Drop the 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FFAED8-89EA-425E-7776-CC49DD24F7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136F05-95AF-5701-347D-FBC3C006B6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E583EED-A8DC-229B-3C8C-322F09B428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Where has the E gone? </a:t>
            </a:r>
          </a:p>
          <a:p>
            <a:endParaRPr lang="en-GB" dirty="0"/>
          </a:p>
          <a:p>
            <a:r>
              <a:rPr lang="en-GB" dirty="0"/>
              <a:t>Base ends in a silent E and suffix starts with a vowel = Drop the 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EBB3B1-2303-64E2-350C-3845F07FD65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093248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7BBBE-5444-4C21-A88F-6E0CC6B0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49AD5-08C1-89A8-152B-AFD0B9FC5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90857-609C-DA5D-2014-2D58EC96A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3B117-CFC6-FF4E-E4E4-ADBDAB769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23688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293BC-6A9D-0AC4-D782-F7C125BE8C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D542AF-6DB8-9CE1-2CB3-707E5435C3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F18BDB-0CA7-0DC8-C675-3349160BB4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9D25A3-80AB-2A4C-9439-562794AFF2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82330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025284-31C5-0392-11B3-CB3AFC0861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2821550-7110-DF8D-90F3-B25EC73AA4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582801-FD39-7477-1B2D-74CF0F6B11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896D49-1C65-AA4E-FFE2-5CBA0B7D36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6593554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346207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578808-E5EE-0196-3AC7-B7EED6E18C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DDE026B-626E-B5B1-EE48-56F7C10EA7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D71086-6E64-DF56-E09B-8265B693E1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BECB3D-5A83-60A3-AC26-FD9B07FA1F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68693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DC2EDF-CEFF-3B20-B82E-8F9BDB9580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CB2279F-1C72-A192-84F6-61F6DC7E022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DF5D518-37BD-B3E1-2185-5923890754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DF281E-0B3F-933C-A623-E4D6A74B27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68400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56E26E-4DF4-F620-89CA-CEB20D4A19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AEC25A2-F9E4-6C4C-50FB-9D70BA1FB5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AFFCFC8-F946-0987-ACAE-680ECED7F4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1B8F3D-C08F-14AC-52F0-7B9C674A618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240763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90BA89-E232-9546-A0AA-FAD291E86F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1AA0198-6CD8-E954-A062-FB25F86726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387048C-B07A-A9DA-4278-513AF02DA0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730A93-2B9B-6B96-165A-54391F9BFE1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953111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AE3670-D2D4-6AE3-4CA1-FDF333495B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0CD645A-1DA8-07C4-20FC-40FAF657B4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82F1462-F0DA-C851-EED1-79D528CD16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D07720-C994-0F7D-0850-55A2EFAB188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63270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5B193C-91BE-B746-4513-882A5EF4DE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73C21CA-E87D-6A33-10C5-BA2B4BBFF9D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AEC7D59-7627-EAFA-39A3-0BA50B6B4B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96E47F-F353-03F8-ABA7-F5862B96B2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16554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notesSlide" Target="../notesSlides/notesSlide3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167105-9AE7-0C4E-34D0-4ACA0611D1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89EFCB6A-5411-AC82-2E72-4A6B6B5734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DB4DFAC-569E-AD44-859F-3AC19A3AE6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1357603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4E0BAC5-DF50-72F6-D2F8-CCA5683A71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6125014"/>
              </p:ext>
            </p:extLst>
          </p:nvPr>
        </p:nvGraphicFramePr>
        <p:xfrm>
          <a:off x="6095999" y="1343431"/>
          <a:ext cx="5798275" cy="53997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A8EAB343-86A2-8B76-C8E1-F66B7BE06D91}"/>
              </a:ext>
            </a:extLst>
          </p:cNvPr>
          <p:cNvSpPr txBox="1">
            <a:spLocks/>
          </p:cNvSpPr>
          <p:nvPr/>
        </p:nvSpPr>
        <p:spPr>
          <a:xfrm>
            <a:off x="6095999" y="216825"/>
            <a:ext cx="3068783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have met!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285B6C4-219D-6953-C3D2-B3B943BEC170}"/>
              </a:ext>
            </a:extLst>
          </p:cNvPr>
          <p:cNvSpPr txBox="1">
            <a:spLocks/>
          </p:cNvSpPr>
          <p:nvPr/>
        </p:nvSpPr>
        <p:spPr>
          <a:xfrm>
            <a:off x="6095999" y="800666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22887719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F8854A-B1D3-9F22-E405-BD4364F499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EC53923C-EB1C-4241-2283-D12EF4CB2A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1484174-B259-E09D-C575-17F32E9E46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2284871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5BDAD0A0-46C3-8632-14B8-8A578958B8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7684946"/>
              </p:ext>
            </p:extLst>
          </p:nvPr>
        </p:nvGraphicFramePr>
        <p:xfrm>
          <a:off x="6095999" y="1343431"/>
          <a:ext cx="5798275" cy="53997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D570D07D-7BBB-7B17-626C-96D476852608}"/>
              </a:ext>
            </a:extLst>
          </p:cNvPr>
          <p:cNvSpPr txBox="1">
            <a:spLocks/>
          </p:cNvSpPr>
          <p:nvPr/>
        </p:nvSpPr>
        <p:spPr>
          <a:xfrm>
            <a:off x="6095999" y="216825"/>
            <a:ext cx="3068783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have met!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E8A22CD-E796-ED01-89C0-5A4C91E8745A}"/>
              </a:ext>
            </a:extLst>
          </p:cNvPr>
          <p:cNvSpPr txBox="1">
            <a:spLocks/>
          </p:cNvSpPr>
          <p:nvPr/>
        </p:nvSpPr>
        <p:spPr>
          <a:xfrm>
            <a:off x="6095999" y="800666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30357186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3AFFCD-9E64-50FC-6153-57BC1F8840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2A1867EA-A226-F0E7-594A-F3CB0E61D0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01415D7-3984-4614-656E-F42A301B82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8045562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4E9E6647-5BE5-CBBD-FC22-5C13AFA218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2358656"/>
              </p:ext>
            </p:extLst>
          </p:nvPr>
        </p:nvGraphicFramePr>
        <p:xfrm>
          <a:off x="6095999" y="1343431"/>
          <a:ext cx="5798275" cy="53997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75E14957-F1B2-5C37-CAD7-20EC2C117459}"/>
              </a:ext>
            </a:extLst>
          </p:cNvPr>
          <p:cNvSpPr txBox="1">
            <a:spLocks/>
          </p:cNvSpPr>
          <p:nvPr/>
        </p:nvSpPr>
        <p:spPr>
          <a:xfrm>
            <a:off x="6095999" y="216825"/>
            <a:ext cx="3068783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have met!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859EFFB-4772-5E69-FF48-98AC7C75875C}"/>
              </a:ext>
            </a:extLst>
          </p:cNvPr>
          <p:cNvSpPr txBox="1">
            <a:spLocks/>
          </p:cNvSpPr>
          <p:nvPr/>
        </p:nvSpPr>
        <p:spPr>
          <a:xfrm>
            <a:off x="6095999" y="800666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42653678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B02175-86A3-DAD3-7929-D8E9377EC0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977E341F-38DF-AE12-43AB-A5BECC4B34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7D540B0-4910-0D63-1A7D-946765D65F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5803276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0EDD0F9-2BD8-A0A0-3F36-4DF0D048F5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735945"/>
              </p:ext>
            </p:extLst>
          </p:nvPr>
        </p:nvGraphicFramePr>
        <p:xfrm>
          <a:off x="6095999" y="1343431"/>
          <a:ext cx="5798275" cy="53997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514EFA3-F4A9-64C3-8381-11CCEA45E009}"/>
              </a:ext>
            </a:extLst>
          </p:cNvPr>
          <p:cNvSpPr txBox="1">
            <a:spLocks/>
          </p:cNvSpPr>
          <p:nvPr/>
        </p:nvSpPr>
        <p:spPr>
          <a:xfrm>
            <a:off x="6095999" y="216825"/>
            <a:ext cx="3068783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have met!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BEE22FF-AFA2-E011-FB2A-0F68FFE2110B}"/>
              </a:ext>
            </a:extLst>
          </p:cNvPr>
          <p:cNvSpPr txBox="1">
            <a:spLocks/>
          </p:cNvSpPr>
          <p:nvPr/>
        </p:nvSpPr>
        <p:spPr>
          <a:xfrm>
            <a:off x="6095999" y="800666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37921106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F5775D-D8D2-C8D5-8889-3671C3FD13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37E9370A-CD3F-34D9-E8FB-5F2F58FE2C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8FA8153-8AB9-18A7-471F-BDA2182BC3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1108192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D43D24BD-30E7-07F0-1918-1B264B8EDD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4324355"/>
              </p:ext>
            </p:extLst>
          </p:nvPr>
        </p:nvGraphicFramePr>
        <p:xfrm>
          <a:off x="6095999" y="1343431"/>
          <a:ext cx="5798275" cy="53997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8838168B-3945-38BD-2CA0-E9FEEB59431C}"/>
              </a:ext>
            </a:extLst>
          </p:cNvPr>
          <p:cNvSpPr txBox="1">
            <a:spLocks/>
          </p:cNvSpPr>
          <p:nvPr/>
        </p:nvSpPr>
        <p:spPr>
          <a:xfrm>
            <a:off x="6095999" y="216825"/>
            <a:ext cx="3068783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have met!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1011B13-5189-3FF9-6398-FD9D2C189C2E}"/>
              </a:ext>
            </a:extLst>
          </p:cNvPr>
          <p:cNvSpPr txBox="1">
            <a:spLocks/>
          </p:cNvSpPr>
          <p:nvPr/>
        </p:nvSpPr>
        <p:spPr>
          <a:xfrm>
            <a:off x="6095999" y="800666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21580635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02AF3C-6FA5-CC6A-C1F9-E7CA69072E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B008F2CC-108F-1854-CDC9-1CD0175762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C987C0-1997-226C-BFAE-CF020F8282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3631169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D083AAF-5990-1670-338F-A9810FDD4ED4}"/>
              </a:ext>
            </a:extLst>
          </p:cNvPr>
          <p:cNvGraphicFramePr>
            <a:graphicFrameLocks noGrp="1"/>
          </p:cNvGraphicFramePr>
          <p:nvPr/>
        </p:nvGraphicFramePr>
        <p:xfrm>
          <a:off x="6095999" y="1343431"/>
          <a:ext cx="5798275" cy="53997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B42B850-EDE0-417D-C352-31DBBB54C697}"/>
              </a:ext>
            </a:extLst>
          </p:cNvPr>
          <p:cNvSpPr txBox="1">
            <a:spLocks/>
          </p:cNvSpPr>
          <p:nvPr/>
        </p:nvSpPr>
        <p:spPr>
          <a:xfrm>
            <a:off x="6095999" y="216825"/>
            <a:ext cx="3068783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have met!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57133EF-5DD3-722F-77F7-2C46722815D1}"/>
              </a:ext>
            </a:extLst>
          </p:cNvPr>
          <p:cNvSpPr txBox="1">
            <a:spLocks/>
          </p:cNvSpPr>
          <p:nvPr/>
        </p:nvSpPr>
        <p:spPr>
          <a:xfrm>
            <a:off x="6095999" y="800666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7640730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C10798E9-6A3C-26C6-506F-5B5CE4122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E445365-092C-FA72-B246-1DE946BF3817}"/>
              </a:ext>
            </a:extLst>
          </p:cNvPr>
          <p:cNvSpPr txBox="1"/>
          <p:nvPr/>
        </p:nvSpPr>
        <p:spPr>
          <a:xfrm>
            <a:off x="333508" y="2165102"/>
            <a:ext cx="11534000" cy="78319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ndika" panose="02000000000000000000" pitchFamily="2" charset="0"/>
              </a:rPr>
              <a:t>a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b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c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C00000"/>
                </a:solidFill>
                <a:latin typeface="Andika" panose="02000000000000000000" pitchFamily="2" charset="0"/>
              </a:rPr>
              <a:t>d</a:t>
            </a:r>
            <a:r>
              <a:rPr 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 e f</a:t>
            </a:r>
            <a:r>
              <a:rPr lang="en-US" sz="4000" dirty="0">
                <a:solidFill>
                  <a:schemeClr val="bg2">
                    <a:lumMod val="25000"/>
                  </a:schemeClr>
                </a:solidFill>
                <a:latin typeface="Andika" panose="02000000000000000000" pitchFamily="2" charset="0"/>
              </a:rPr>
              <a:t> g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h</a:t>
            </a:r>
            <a:r>
              <a:rPr lang="en-US" sz="4000" dirty="0">
                <a:latin typeface="Andika" panose="02000000000000000000" pitchFamily="2" charset="0"/>
              </a:rPr>
              <a:t> i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j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7030A0"/>
                </a:solidFill>
                <a:latin typeface="Andika" panose="02000000000000000000" pitchFamily="2" charset="0"/>
              </a:rPr>
              <a:t>k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002060"/>
                </a:solidFill>
                <a:latin typeface="Andika" panose="02000000000000000000" pitchFamily="2" charset="0"/>
              </a:rPr>
              <a:t>l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m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2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n</a:t>
            </a:r>
            <a:r>
              <a:rPr lang="en-US" sz="4000" dirty="0">
                <a:solidFill>
                  <a:srgbClr val="000000"/>
                </a:solidFill>
                <a:latin typeface="Andika" panose="02000000000000000000" pitchFamily="2" charset="0"/>
              </a:rPr>
              <a:t> o </a:t>
            </a:r>
            <a:r>
              <a:rPr lang="en-US" sz="4000" dirty="0">
                <a:solidFill>
                  <a:schemeClr val="bg2">
                    <a:lumMod val="50000"/>
                  </a:schemeClr>
                </a:solidFill>
                <a:latin typeface="Andika" panose="02000000000000000000" pitchFamily="2" charset="0"/>
              </a:rPr>
              <a:t>p </a:t>
            </a:r>
            <a:r>
              <a:rPr lang="en-US" sz="4000" dirty="0">
                <a:solidFill>
                  <a:schemeClr val="accent1"/>
                </a:solidFill>
                <a:latin typeface="Andika" panose="02000000000000000000" pitchFamily="2" charset="0"/>
              </a:rPr>
              <a:t>q </a:t>
            </a:r>
            <a:r>
              <a:rPr lang="en-US" sz="4000" dirty="0">
                <a:solidFill>
                  <a:srgbClr val="FF0000"/>
                </a:solidFill>
                <a:latin typeface="Andika" panose="02000000000000000000" pitchFamily="2" charset="0"/>
              </a:rPr>
              <a:t>r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s </a:t>
            </a:r>
            <a:r>
              <a:rPr lang="en-US" sz="4000" dirty="0">
                <a:solidFill>
                  <a:srgbClr val="FFC000"/>
                </a:solidFill>
                <a:latin typeface="Andika" panose="02000000000000000000" pitchFamily="2" charset="0"/>
              </a:rPr>
              <a:t>t u </a:t>
            </a:r>
            <a:r>
              <a:rPr lang="en-US" sz="4000" dirty="0">
                <a:solidFill>
                  <a:srgbClr val="5940B7"/>
                </a:solidFill>
                <a:latin typeface="Andika" panose="02000000000000000000" pitchFamily="2" charset="0"/>
              </a:rPr>
              <a:t>v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w </a:t>
            </a:r>
            <a:r>
              <a:rPr lang="en-US" sz="4000" dirty="0">
                <a:solidFill>
                  <a:schemeClr val="accent3"/>
                </a:solidFill>
                <a:latin typeface="Andika" panose="02000000000000000000" pitchFamily="2" charset="0"/>
              </a:rPr>
              <a:t>x </a:t>
            </a:r>
            <a:r>
              <a:rPr lang="en-US" sz="4000" dirty="0">
                <a:solidFill>
                  <a:schemeClr val="accent2"/>
                </a:solidFill>
                <a:latin typeface="Andika" panose="02000000000000000000" pitchFamily="2" charset="0"/>
              </a:rPr>
              <a:t>y </a:t>
            </a:r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ndika" panose="02000000000000000000" pitchFamily="2" charset="0"/>
              </a:rPr>
              <a:t>z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216C11-90CD-984F-00C3-C7434A0720FA}"/>
              </a:ext>
            </a:extLst>
          </p:cNvPr>
          <p:cNvSpPr txBox="1"/>
          <p:nvPr/>
        </p:nvSpPr>
        <p:spPr>
          <a:xfrm>
            <a:off x="2279803" y="648155"/>
            <a:ext cx="7670894" cy="1191816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Which letters are vowels </a:t>
            </a:r>
            <a:b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when it comes to suffixes?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51CE24C-2D67-41A4-FE5F-48856C0F5E4D}"/>
              </a:ext>
            </a:extLst>
          </p:cNvPr>
          <p:cNvSpPr txBox="1">
            <a:spLocks/>
          </p:cNvSpPr>
          <p:nvPr/>
        </p:nvSpPr>
        <p:spPr>
          <a:xfrm>
            <a:off x="333508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0D2C20-B77A-4B00-3E12-4AD575E5EC16}"/>
              </a:ext>
            </a:extLst>
          </p:cNvPr>
          <p:cNvSpPr txBox="1">
            <a:spLocks/>
          </p:cNvSpPr>
          <p:nvPr/>
        </p:nvSpPr>
        <p:spPr>
          <a:xfrm>
            <a:off x="243018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B2AE243-091D-AB4A-49BB-FAC363D45ECE}"/>
              </a:ext>
            </a:extLst>
          </p:cNvPr>
          <p:cNvSpPr txBox="1">
            <a:spLocks/>
          </p:cNvSpPr>
          <p:nvPr/>
        </p:nvSpPr>
        <p:spPr>
          <a:xfrm>
            <a:off x="4526854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66D7361-D175-0F25-8519-FEB39BFBAD9F}"/>
              </a:ext>
            </a:extLst>
          </p:cNvPr>
          <p:cNvSpPr txBox="1">
            <a:spLocks/>
          </p:cNvSpPr>
          <p:nvPr/>
        </p:nvSpPr>
        <p:spPr>
          <a:xfrm>
            <a:off x="6623527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EA4EB1E-91A7-4502-6E4B-0EBCD495DAA3}"/>
              </a:ext>
            </a:extLst>
          </p:cNvPr>
          <p:cNvSpPr txBox="1">
            <a:spLocks/>
          </p:cNvSpPr>
          <p:nvPr/>
        </p:nvSpPr>
        <p:spPr>
          <a:xfrm>
            <a:off x="8720200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E08EEA-EF59-386E-B15E-4A8039A4DABB}"/>
              </a:ext>
            </a:extLst>
          </p:cNvPr>
          <p:cNvSpPr txBox="1"/>
          <p:nvPr/>
        </p:nvSpPr>
        <p:spPr>
          <a:xfrm>
            <a:off x="3137736" y="4273075"/>
            <a:ext cx="7438630" cy="64698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Y also acts like a vowel for suffixes!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F5F133-3FA2-6409-C9B2-33169BA3073B}"/>
              </a:ext>
            </a:extLst>
          </p:cNvPr>
          <p:cNvSpPr txBox="1">
            <a:spLocks/>
          </p:cNvSpPr>
          <p:nvPr/>
        </p:nvSpPr>
        <p:spPr>
          <a:xfrm>
            <a:off x="1081687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56419DB-59A5-04B7-1BF2-0DB205244DD6}"/>
              </a:ext>
            </a:extLst>
          </p:cNvPr>
          <p:cNvSpPr/>
          <p:nvPr/>
        </p:nvSpPr>
        <p:spPr>
          <a:xfrm rot="19507305">
            <a:off x="10231291" y="3925191"/>
            <a:ext cx="974979" cy="320817"/>
          </a:xfrm>
          <a:prstGeom prst="rightArrow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2188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 animBg="1"/>
      <p:bldP spid="9" grpId="0" animBg="1"/>
      <p:bldP spid="10" grpId="0" animBg="1"/>
      <p:bldP spid="11" grpId="0" animBg="1"/>
      <p:bldP spid="28" grpId="0" animBg="1"/>
      <p:bldP spid="4" grpId="0" animBg="1"/>
      <p:bldP spid="5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7495880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595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1547046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1185510" y="3061901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1174611" y="3977234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1222286" y="4872264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1185509" y="2192549"/>
            <a:ext cx="328168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lnSpcReduction="1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 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(not x, y or w) &amp; last syllable stressed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1222286" y="5785290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16537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992683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2089414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578401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9" y="127932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315641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-</a:t>
            </a:r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ise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426028"/>
            <a:ext cx="11338560" cy="5766954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658381" y="1412580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678F9-FB90-F46C-10B0-0AE76CF5586F}"/>
              </a:ext>
            </a:extLst>
          </p:cNvPr>
          <p:cNvSpPr txBox="1"/>
          <p:nvPr/>
        </p:nvSpPr>
        <p:spPr>
          <a:xfrm>
            <a:off x="4087848" y="1368328"/>
            <a:ext cx="7514200" cy="415498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 suffix ‑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ise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comes from Ancient Greek, then passed through Latin and French before entering English.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Greek: ‑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izein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— meaning to make, to cause, to do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Latin: ‑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izare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French: ‑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iser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English: ‑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ise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So the meaning has stayed very stable across languages.</a:t>
            </a:r>
          </a:p>
        </p:txBody>
      </p:sp>
      <p:pic>
        <p:nvPicPr>
          <p:cNvPr id="2" name="Picture 1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BC66E80-D6BD-D68A-BF3F-4DC4BA3A0A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203" y="4211433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6431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AEB42D-740A-3909-8591-CD78FB5A73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76EC4301-89B2-5109-AEE2-CA3B14FBB4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CA0A03-EE4E-C51F-7601-923C9967D5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426028"/>
            <a:ext cx="11338560" cy="5766954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3E01F1FF-BD22-9A29-BB64-0389D3C54F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07D105A-F62B-50D3-5873-56BCB704C0B3}"/>
              </a:ext>
            </a:extLst>
          </p:cNvPr>
          <p:cNvSpPr txBox="1"/>
          <p:nvPr/>
        </p:nvSpPr>
        <p:spPr>
          <a:xfrm>
            <a:off x="1658381" y="1412580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CA81EF3-FDEE-3701-DA4D-45924B27A3F3}"/>
              </a:ext>
            </a:extLst>
          </p:cNvPr>
          <p:cNvSpPr txBox="1"/>
          <p:nvPr/>
        </p:nvSpPr>
        <p:spPr>
          <a:xfrm>
            <a:off x="4087848" y="1368328"/>
            <a:ext cx="7514200" cy="415498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In English, ‑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ise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is a verb‑forming suffix.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 suffix ‑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ise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means “to make”, “to become”, or “to cause to be”.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That’s why it turns words into actions/verbs.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Examples:</a:t>
            </a:r>
          </a:p>
          <a:p>
            <a:pPr marL="987425" indent="-54133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organise → make organised</a:t>
            </a:r>
          </a:p>
          <a:p>
            <a:pPr marL="987425" indent="-54133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realise → make real / understand</a:t>
            </a:r>
          </a:p>
          <a:p>
            <a:pPr marL="987425" indent="-54133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prioritise → make something a priority</a:t>
            </a:r>
          </a:p>
        </p:txBody>
      </p:sp>
      <p:pic>
        <p:nvPicPr>
          <p:cNvPr id="2" name="Picture 1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09557F5-FDB5-3F7D-5EE2-C38A39E895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203" y="4211433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0066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69DF77-3BE7-B2F6-B117-FCBF254945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Large USA America Flag 5ftx3ft with Eyelets for Fifa World Cup Football 2026 Decorations,Big The United States Flags American National Flag for Memorial Independence Veterans Day 4th July Decorations">
            <a:extLst>
              <a:ext uri="{FF2B5EF4-FFF2-40B4-BE49-F238E27FC236}">
                <a16:creationId xmlns:a16="http://schemas.microsoft.com/office/drawing/2014/main" id="{374B978E-F022-F801-2741-AF29BC4D9CB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3"/>
          <a:stretch>
            <a:fillRect/>
          </a:stretch>
        </p:blipFill>
        <p:spPr bwMode="auto">
          <a:xfrm>
            <a:off x="0" y="-68580"/>
            <a:ext cx="12066270" cy="7679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142E7A-4BF3-FBF1-4992-43675CA39D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9952" y="887699"/>
            <a:ext cx="11338560" cy="5766954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6FBFCEC-3016-60D6-4EF1-6990056A811B}"/>
              </a:ext>
            </a:extLst>
          </p:cNvPr>
          <p:cNvSpPr txBox="1"/>
          <p:nvPr/>
        </p:nvSpPr>
        <p:spPr>
          <a:xfrm>
            <a:off x="1355463" y="1398332"/>
            <a:ext cx="9807538" cy="2677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Does anyone know the difference between organ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</a:rPr>
              <a:t>ize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and organ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</a:rPr>
              <a:t>ise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‑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ise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and ‑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ize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mean the same thing! They both mean “to make or become”. 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But the suffix -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ize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is the American spelling!</a:t>
            </a: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610FF163-9FD9-2500-0373-6FFB0DBFD1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7273965"/>
              </p:ext>
            </p:extLst>
          </p:nvPr>
        </p:nvGraphicFramePr>
        <p:xfrm>
          <a:off x="1969135" y="3919747"/>
          <a:ext cx="81280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366142167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14326849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UK English</a:t>
                      </a:r>
                      <a:r>
                        <a:rPr lang="en-GB" dirty="0">
                          <a:effectLst/>
                        </a:rPr>
                        <a:t> 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Sometimes seen</a:t>
                      </a:r>
                      <a:endParaRPr lang="en-GB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01934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organise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organize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280814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realise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realize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461182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recognise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recognize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622679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prioritise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prioritize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183390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78978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091671" y="223901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prioritise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4429359" y="406631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prior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4F7B208-B7AB-341A-B72C-13951B9B845A}"/>
              </a:ext>
            </a:extLst>
          </p:cNvPr>
          <p:cNvSpPr txBox="1">
            <a:spLocks/>
          </p:cNvSpPr>
          <p:nvPr/>
        </p:nvSpPr>
        <p:spPr>
          <a:xfrm>
            <a:off x="6986476" y="406631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5FBA86C-60F7-0488-B446-176C7EB7B69C}"/>
              </a:ext>
            </a:extLst>
          </p:cNvPr>
          <p:cNvSpPr/>
          <p:nvPr/>
        </p:nvSpPr>
        <p:spPr>
          <a:xfrm>
            <a:off x="6492335" y="420674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2959796" y="41675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6DB9E2-494D-7855-FEC4-8740F3880D3A}"/>
              </a:ext>
            </a:extLst>
          </p:cNvPr>
          <p:cNvSpPr txBox="1">
            <a:spLocks/>
          </p:cNvSpPr>
          <p:nvPr/>
        </p:nvSpPr>
        <p:spPr>
          <a:xfrm>
            <a:off x="4429359" y="503490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prior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496909" y="400127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prioritise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99CB0EB-973A-37A1-1A6E-70F1576968AC}"/>
              </a:ext>
            </a:extLst>
          </p:cNvPr>
          <p:cNvSpPr txBox="1">
            <a:spLocks/>
          </p:cNvSpPr>
          <p:nvPr/>
        </p:nvSpPr>
        <p:spPr>
          <a:xfrm>
            <a:off x="6986477" y="503490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8933666-A533-699A-31A7-D80E01513E26}"/>
              </a:ext>
            </a:extLst>
          </p:cNvPr>
          <p:cNvSpPr txBox="1">
            <a:spLocks/>
          </p:cNvSpPr>
          <p:nvPr/>
        </p:nvSpPr>
        <p:spPr>
          <a:xfrm>
            <a:off x="9604639" y="406631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A7824214-B42B-DF67-0446-72C6D1107A84}"/>
              </a:ext>
            </a:extLst>
          </p:cNvPr>
          <p:cNvSpPr/>
          <p:nvPr/>
        </p:nvSpPr>
        <p:spPr>
          <a:xfrm>
            <a:off x="9110498" y="420674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AB76190-F707-3F00-351F-0B62A7672FEB}"/>
              </a:ext>
            </a:extLst>
          </p:cNvPr>
          <p:cNvSpPr txBox="1">
            <a:spLocks/>
          </p:cNvSpPr>
          <p:nvPr/>
        </p:nvSpPr>
        <p:spPr>
          <a:xfrm>
            <a:off x="9604640" y="503490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make or become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4" grpId="0" animBg="1"/>
      <p:bldP spid="6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43048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CBDAAD-DFEF-86E1-FDB6-55D080D79D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7B90293F-168B-7754-40AA-E4F3C18DB4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42F9A-CEEE-3CEB-1DC3-C8B4323A6A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D88B2F1-5A03-59C5-EF60-003D8EF79085}"/>
              </a:ext>
            </a:extLst>
          </p:cNvPr>
          <p:cNvSpPr txBox="1"/>
          <p:nvPr/>
        </p:nvSpPr>
        <p:spPr>
          <a:xfrm>
            <a:off x="2811117" y="76352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prioritise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D9176A5-653A-BD89-AF31-3AA9C5CEB6AF}"/>
              </a:ext>
            </a:extLst>
          </p:cNvPr>
          <p:cNvSpPr txBox="1">
            <a:spLocks/>
          </p:cNvSpPr>
          <p:nvPr/>
        </p:nvSpPr>
        <p:spPr>
          <a:xfrm>
            <a:off x="4541073" y="167044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prior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DA5E4E0-1B17-9B1D-3E3E-23902774A99A}"/>
              </a:ext>
            </a:extLst>
          </p:cNvPr>
          <p:cNvSpPr txBox="1">
            <a:spLocks/>
          </p:cNvSpPr>
          <p:nvPr/>
        </p:nvSpPr>
        <p:spPr>
          <a:xfrm>
            <a:off x="7098190" y="167044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4A44EA32-D0ED-A94D-68E5-1DC96BE55068}"/>
              </a:ext>
            </a:extLst>
          </p:cNvPr>
          <p:cNvSpPr/>
          <p:nvPr/>
        </p:nvSpPr>
        <p:spPr>
          <a:xfrm>
            <a:off x="6604049" y="181088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A74FBE7C-4B96-D8FA-6151-4639F690D019}"/>
              </a:ext>
            </a:extLst>
          </p:cNvPr>
          <p:cNvSpPr/>
          <p:nvPr/>
        </p:nvSpPr>
        <p:spPr>
          <a:xfrm>
            <a:off x="3071510" y="17716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F2D58CB-6BF3-8C27-4681-A630FDFD75BF}"/>
              </a:ext>
            </a:extLst>
          </p:cNvPr>
          <p:cNvSpPr txBox="1">
            <a:spLocks/>
          </p:cNvSpPr>
          <p:nvPr/>
        </p:nvSpPr>
        <p:spPr>
          <a:xfrm>
            <a:off x="4541073" y="263904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prior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2D2D7E6-889C-E85C-E5B0-6976B42A2B56}"/>
              </a:ext>
            </a:extLst>
          </p:cNvPr>
          <p:cNvSpPr txBox="1">
            <a:spLocks/>
          </p:cNvSpPr>
          <p:nvPr/>
        </p:nvSpPr>
        <p:spPr>
          <a:xfrm>
            <a:off x="608623" y="160540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prioritise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AFDFC6C-6475-81B7-65B5-EC0B97C146AF}"/>
              </a:ext>
            </a:extLst>
          </p:cNvPr>
          <p:cNvSpPr txBox="1">
            <a:spLocks/>
          </p:cNvSpPr>
          <p:nvPr/>
        </p:nvSpPr>
        <p:spPr>
          <a:xfrm>
            <a:off x="7098191" y="263904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76B98A-22D9-9E0E-21B6-31B174C8E122}"/>
              </a:ext>
            </a:extLst>
          </p:cNvPr>
          <p:cNvSpPr txBox="1">
            <a:spLocks/>
          </p:cNvSpPr>
          <p:nvPr/>
        </p:nvSpPr>
        <p:spPr>
          <a:xfrm>
            <a:off x="9716353" y="167044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D6B78815-1DA6-6878-1040-14746F7B35F4}"/>
              </a:ext>
            </a:extLst>
          </p:cNvPr>
          <p:cNvSpPr/>
          <p:nvPr/>
        </p:nvSpPr>
        <p:spPr>
          <a:xfrm>
            <a:off x="9222212" y="181088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8B5A8CA-0C20-7A9F-F7E6-67E3343CF7CD}"/>
              </a:ext>
            </a:extLst>
          </p:cNvPr>
          <p:cNvSpPr txBox="1">
            <a:spLocks/>
          </p:cNvSpPr>
          <p:nvPr/>
        </p:nvSpPr>
        <p:spPr>
          <a:xfrm>
            <a:off x="9716354" y="263904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make or become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CD8D628-4089-0B3A-084D-81CE5EC2957C}"/>
              </a:ext>
            </a:extLst>
          </p:cNvPr>
          <p:cNvSpPr txBox="1"/>
          <p:nvPr/>
        </p:nvSpPr>
        <p:spPr>
          <a:xfrm>
            <a:off x="2151733" y="3890390"/>
            <a:ext cx="7082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3A372A7-8F4E-37AA-B766-6A7D372D422F}"/>
              </a:ext>
            </a:extLst>
          </p:cNvPr>
          <p:cNvSpPr txBox="1"/>
          <p:nvPr/>
        </p:nvSpPr>
        <p:spPr>
          <a:xfrm>
            <a:off x="803563" y="5129893"/>
            <a:ext cx="108927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Ends with a silent E. Suffix ‑</a:t>
            </a:r>
            <a:r>
              <a:rPr lang="en-GB" sz="3200" dirty="0" err="1">
                <a:solidFill>
                  <a:schemeClr val="bg1"/>
                </a:solidFill>
              </a:rPr>
              <a:t>ise</a:t>
            </a:r>
            <a:r>
              <a:rPr lang="en-GB" sz="3200" dirty="0">
                <a:solidFill>
                  <a:schemeClr val="bg1"/>
                </a:solidFill>
              </a:rPr>
              <a:t> starts with a vowel.</a:t>
            </a:r>
          </a:p>
          <a:p>
            <a:pPr algn="ctr"/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Rule 3: drop the silent E</a:t>
            </a:r>
          </a:p>
        </p:txBody>
      </p:sp>
      <p:sp>
        <p:nvSpPr>
          <p:cNvPr id="18" name="Arrow: Up 17">
            <a:extLst>
              <a:ext uri="{FF2B5EF4-FFF2-40B4-BE49-F238E27FC236}">
                <a16:creationId xmlns:a16="http://schemas.microsoft.com/office/drawing/2014/main" id="{B5E9BCD3-2D67-7B42-484A-BA779357D6C4}"/>
              </a:ext>
            </a:extLst>
          </p:cNvPr>
          <p:cNvSpPr/>
          <p:nvPr/>
        </p:nvSpPr>
        <p:spPr>
          <a:xfrm rot="1217817">
            <a:off x="7645002" y="2107468"/>
            <a:ext cx="426919" cy="1864199"/>
          </a:xfrm>
          <a:prstGeom prst="up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62908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3050-E05F-018A-C9E3-9B04A25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E7188FE-1626-2AA0-F2F7-E7ABC7CA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CA9E1-4F92-1F6D-46AF-EA42BBC02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258DC2-2870-8FE9-4366-C3ADAF3E1C4D}"/>
              </a:ext>
            </a:extLst>
          </p:cNvPr>
          <p:cNvSpPr txBox="1"/>
          <p:nvPr/>
        </p:nvSpPr>
        <p:spPr>
          <a:xfrm>
            <a:off x="2643380" y="220972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advertise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453D184-D870-7EB0-3642-8FA7FC61FFF7}"/>
              </a:ext>
            </a:extLst>
          </p:cNvPr>
          <p:cNvSpPr txBox="1">
            <a:spLocks/>
          </p:cNvSpPr>
          <p:nvPr/>
        </p:nvSpPr>
        <p:spPr>
          <a:xfrm>
            <a:off x="6569887" y="4156400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vert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1D6E6183-9C00-B3F1-6FC0-54A76D261E84}"/>
              </a:ext>
            </a:extLst>
          </p:cNvPr>
          <p:cNvSpPr/>
          <p:nvPr/>
        </p:nvSpPr>
        <p:spPr>
          <a:xfrm>
            <a:off x="3501010" y="423596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12C7CF-0395-6AE3-8F1F-4EB172ECF931}"/>
              </a:ext>
            </a:extLst>
          </p:cNvPr>
          <p:cNvSpPr txBox="1">
            <a:spLocks/>
          </p:cNvSpPr>
          <p:nvPr/>
        </p:nvSpPr>
        <p:spPr>
          <a:xfrm>
            <a:off x="6569887" y="512499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turn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A46665E-3408-AED9-B021-59F8CBE677AC}"/>
              </a:ext>
            </a:extLst>
          </p:cNvPr>
          <p:cNvSpPr txBox="1">
            <a:spLocks/>
          </p:cNvSpPr>
          <p:nvPr/>
        </p:nvSpPr>
        <p:spPr>
          <a:xfrm>
            <a:off x="1038123" y="406972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advertise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A00C850-19E9-6E91-F08D-F0EDB759415F}"/>
              </a:ext>
            </a:extLst>
          </p:cNvPr>
          <p:cNvSpPr txBox="1">
            <a:spLocks/>
          </p:cNvSpPr>
          <p:nvPr/>
        </p:nvSpPr>
        <p:spPr>
          <a:xfrm>
            <a:off x="9110867" y="415640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ise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10ABA87-E79C-B97C-E44B-623F8E542265}"/>
              </a:ext>
            </a:extLst>
          </p:cNvPr>
          <p:cNvSpPr/>
          <p:nvPr/>
        </p:nvSpPr>
        <p:spPr>
          <a:xfrm>
            <a:off x="8616726" y="42968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18935D5-F6C0-FABA-57D5-C3688AB0DB0F}"/>
              </a:ext>
            </a:extLst>
          </p:cNvPr>
          <p:cNvSpPr txBox="1">
            <a:spLocks/>
          </p:cNvSpPr>
          <p:nvPr/>
        </p:nvSpPr>
        <p:spPr>
          <a:xfrm>
            <a:off x="9110867" y="5106410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make or become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A2DB55C-87B6-429A-4EEE-6388A1AF8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B0F733C6-66E1-C1E0-2222-DB7116A1A779}"/>
              </a:ext>
            </a:extLst>
          </p:cNvPr>
          <p:cNvSpPr txBox="1">
            <a:spLocks/>
          </p:cNvSpPr>
          <p:nvPr/>
        </p:nvSpPr>
        <p:spPr>
          <a:xfrm>
            <a:off x="4875667" y="4137815"/>
            <a:ext cx="113324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B02B49B-37F6-A18A-3B2B-594376C36E25}"/>
              </a:ext>
            </a:extLst>
          </p:cNvPr>
          <p:cNvSpPr txBox="1">
            <a:spLocks/>
          </p:cNvSpPr>
          <p:nvPr/>
        </p:nvSpPr>
        <p:spPr>
          <a:xfrm>
            <a:off x="4875667" y="5106411"/>
            <a:ext cx="113324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or towards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D1C02813-BA5B-A6D9-A18B-F2EB9D4BAF74}"/>
              </a:ext>
            </a:extLst>
          </p:cNvPr>
          <p:cNvSpPr/>
          <p:nvPr/>
        </p:nvSpPr>
        <p:spPr>
          <a:xfrm>
            <a:off x="6074579" y="427312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5025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5" grpId="0" animBg="1"/>
      <p:bldP spid="7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C5DEA9-7006-CF67-5C53-815996D0BC53}"/>
              </a:ext>
            </a:extLst>
          </p:cNvPr>
          <p:cNvSpPr txBox="1"/>
          <p:nvPr/>
        </p:nvSpPr>
        <p:spPr>
          <a:xfrm>
            <a:off x="2643380" y="2037123"/>
            <a:ext cx="84021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specialise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DCBBE23-B097-39CD-6EEC-AC5546CB1209}"/>
              </a:ext>
            </a:extLst>
          </p:cNvPr>
          <p:cNvSpPr txBox="1">
            <a:spLocks/>
          </p:cNvSpPr>
          <p:nvPr/>
        </p:nvSpPr>
        <p:spPr>
          <a:xfrm>
            <a:off x="441752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spec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701AA0EE-C97A-519D-D2DC-39B983351D8E}"/>
              </a:ext>
            </a:extLst>
          </p:cNvPr>
          <p:cNvSpPr/>
          <p:nvPr/>
        </p:nvSpPr>
        <p:spPr>
          <a:xfrm>
            <a:off x="2947961" y="44074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94878D6-762A-C33F-D6C0-FF434BDB4456}"/>
              </a:ext>
            </a:extLst>
          </p:cNvPr>
          <p:cNvSpPr txBox="1">
            <a:spLocks/>
          </p:cNvSpPr>
          <p:nvPr/>
        </p:nvSpPr>
        <p:spPr>
          <a:xfrm>
            <a:off x="4417524" y="52748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look/ kind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EDC950A-FFB9-B835-ABAA-B8F1ECC1A562}"/>
              </a:ext>
            </a:extLst>
          </p:cNvPr>
          <p:cNvSpPr txBox="1">
            <a:spLocks/>
          </p:cNvSpPr>
          <p:nvPr/>
        </p:nvSpPr>
        <p:spPr>
          <a:xfrm>
            <a:off x="485074" y="42412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specialise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7114B07-D613-7A99-386E-425EAE04EAD1}"/>
              </a:ext>
            </a:extLst>
          </p:cNvPr>
          <p:cNvSpPr txBox="1">
            <a:spLocks/>
          </p:cNvSpPr>
          <p:nvPr/>
        </p:nvSpPr>
        <p:spPr>
          <a:xfrm>
            <a:off x="695850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ial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BF8C502B-18B1-662D-4533-826502B50DFE}"/>
              </a:ext>
            </a:extLst>
          </p:cNvPr>
          <p:cNvSpPr/>
          <p:nvPr/>
        </p:nvSpPr>
        <p:spPr>
          <a:xfrm>
            <a:off x="6464363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87F357D-9197-D051-1A7F-6E844E87CB6A}"/>
              </a:ext>
            </a:extLst>
          </p:cNvPr>
          <p:cNvSpPr txBox="1">
            <a:spLocks/>
          </p:cNvSpPr>
          <p:nvPr/>
        </p:nvSpPr>
        <p:spPr>
          <a:xfrm>
            <a:off x="6958504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7CDF513-68E7-E6F4-2DDE-CD80881B2A26}"/>
              </a:ext>
            </a:extLst>
          </p:cNvPr>
          <p:cNvSpPr txBox="1">
            <a:spLocks/>
          </p:cNvSpPr>
          <p:nvPr/>
        </p:nvSpPr>
        <p:spPr>
          <a:xfrm>
            <a:off x="9548617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ise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5DD60ACD-03C0-FF48-D95C-DE7DA450CE3A}"/>
              </a:ext>
            </a:extLst>
          </p:cNvPr>
          <p:cNvSpPr/>
          <p:nvPr/>
        </p:nvSpPr>
        <p:spPr>
          <a:xfrm>
            <a:off x="9054476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3B00749-14A5-DBA2-84B3-AE82D00DCAA8}"/>
              </a:ext>
            </a:extLst>
          </p:cNvPr>
          <p:cNvSpPr txBox="1">
            <a:spLocks/>
          </p:cNvSpPr>
          <p:nvPr/>
        </p:nvSpPr>
        <p:spPr>
          <a:xfrm>
            <a:off x="9548617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make or become</a:t>
            </a:r>
          </a:p>
        </p:txBody>
      </p:sp>
    </p:spTree>
    <p:extLst>
      <p:ext uri="{BB962C8B-B14F-4D97-AF65-F5344CB8AC3E}">
        <p14:creationId xmlns:p14="http://schemas.microsoft.com/office/powerpoint/2010/main" val="15311515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4" grpId="0" animBg="1"/>
      <p:bldP spid="6" grpId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42547C-F205-F409-11ED-55153E826CB6}"/>
              </a:ext>
            </a:extLst>
          </p:cNvPr>
          <p:cNvSpPr txBox="1"/>
          <p:nvPr/>
        </p:nvSpPr>
        <p:spPr>
          <a:xfrm>
            <a:off x="2918294" y="2129650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symbolise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D330F7-66CB-6809-E8C7-BCC1E2A327CF}"/>
              </a:ext>
            </a:extLst>
          </p:cNvPr>
          <p:cNvSpPr txBox="1">
            <a:spLocks/>
          </p:cNvSpPr>
          <p:nvPr/>
        </p:nvSpPr>
        <p:spPr>
          <a:xfrm>
            <a:off x="4672933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sym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2036D21-7FA6-BFFB-B4BF-6D1C64B4AD5C}"/>
              </a:ext>
            </a:extLst>
          </p:cNvPr>
          <p:cNvSpPr/>
          <p:nvPr/>
        </p:nvSpPr>
        <p:spPr>
          <a:xfrm>
            <a:off x="3203370" y="425930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5C9ECE4-19A7-042D-B243-C63E24C66B5F}"/>
              </a:ext>
            </a:extLst>
          </p:cNvPr>
          <p:cNvSpPr txBox="1">
            <a:spLocks/>
          </p:cNvSpPr>
          <p:nvPr/>
        </p:nvSpPr>
        <p:spPr>
          <a:xfrm>
            <a:off x="4672933" y="51266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together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85E1CC-0246-3B37-ACB6-9ADD7A1DDAE3}"/>
              </a:ext>
            </a:extLst>
          </p:cNvPr>
          <p:cNvSpPr txBox="1">
            <a:spLocks/>
          </p:cNvSpPr>
          <p:nvPr/>
        </p:nvSpPr>
        <p:spPr>
          <a:xfrm>
            <a:off x="740483" y="409306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symbolise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4E5016-796D-9156-7FCA-893D4AFA48AF}"/>
              </a:ext>
            </a:extLst>
          </p:cNvPr>
          <p:cNvSpPr txBox="1">
            <a:spLocks/>
          </p:cNvSpPr>
          <p:nvPr/>
        </p:nvSpPr>
        <p:spPr>
          <a:xfrm>
            <a:off x="7213913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bol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3CCD397-C1A6-7D43-E2A8-1491113FE4F3}"/>
              </a:ext>
            </a:extLst>
          </p:cNvPr>
          <p:cNvSpPr/>
          <p:nvPr/>
        </p:nvSpPr>
        <p:spPr>
          <a:xfrm>
            <a:off x="6719772" y="42985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A08F792-A439-88C7-35FE-8A8BEEE3ECD3}"/>
              </a:ext>
            </a:extLst>
          </p:cNvPr>
          <p:cNvSpPr txBox="1">
            <a:spLocks/>
          </p:cNvSpPr>
          <p:nvPr/>
        </p:nvSpPr>
        <p:spPr>
          <a:xfrm>
            <a:off x="7213913" y="510811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throw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89DF734-AA8B-A8F6-967A-E318095B39CA}"/>
              </a:ext>
            </a:extLst>
          </p:cNvPr>
          <p:cNvSpPr txBox="1">
            <a:spLocks/>
          </p:cNvSpPr>
          <p:nvPr/>
        </p:nvSpPr>
        <p:spPr>
          <a:xfrm>
            <a:off x="9771030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ise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5647C613-2B42-D9FB-BBD0-D46C5D6E992A}"/>
              </a:ext>
            </a:extLst>
          </p:cNvPr>
          <p:cNvSpPr/>
          <p:nvPr/>
        </p:nvSpPr>
        <p:spPr>
          <a:xfrm>
            <a:off x="9276889" y="42985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A01AE9F-2F79-D268-463F-328DDC7D2E7B}"/>
              </a:ext>
            </a:extLst>
          </p:cNvPr>
          <p:cNvSpPr txBox="1">
            <a:spLocks/>
          </p:cNvSpPr>
          <p:nvPr/>
        </p:nvSpPr>
        <p:spPr>
          <a:xfrm>
            <a:off x="9771030" y="510811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make or become</a:t>
            </a:r>
          </a:p>
        </p:txBody>
      </p:sp>
    </p:spTree>
    <p:extLst>
      <p:ext uri="{BB962C8B-B14F-4D97-AF65-F5344CB8AC3E}">
        <p14:creationId xmlns:p14="http://schemas.microsoft.com/office/powerpoint/2010/main" val="40932450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4" grpId="0" animBg="1"/>
      <p:bldP spid="6" grpId="0" animBg="1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0CC37C-ED89-00B1-EED9-E404A88869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D1F9937-FB86-E0AD-0C4B-8C254B2DF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E632FD-C665-7972-EB27-315B4B769D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A14D9D-E705-5A0E-C3F9-8B1EAA7CCA23}"/>
              </a:ext>
            </a:extLst>
          </p:cNvPr>
          <p:cNvSpPr txBox="1"/>
          <p:nvPr/>
        </p:nvSpPr>
        <p:spPr>
          <a:xfrm>
            <a:off x="3271585" y="2263309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finalise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15A74B0-2B76-A6F9-51BE-3CE8ADE987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6EF1124-88BF-CE8E-9FC4-A196E5836A9C}"/>
              </a:ext>
            </a:extLst>
          </p:cNvPr>
          <p:cNvSpPr txBox="1">
            <a:spLocks/>
          </p:cNvSpPr>
          <p:nvPr/>
        </p:nvSpPr>
        <p:spPr>
          <a:xfrm>
            <a:off x="4672933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A828395-4260-24A3-A331-800715E57148}"/>
              </a:ext>
            </a:extLst>
          </p:cNvPr>
          <p:cNvSpPr/>
          <p:nvPr/>
        </p:nvSpPr>
        <p:spPr>
          <a:xfrm>
            <a:off x="3203370" y="425930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DD46D57-DECF-ED24-B79F-BFF812F572A6}"/>
              </a:ext>
            </a:extLst>
          </p:cNvPr>
          <p:cNvSpPr txBox="1">
            <a:spLocks/>
          </p:cNvSpPr>
          <p:nvPr/>
        </p:nvSpPr>
        <p:spPr>
          <a:xfrm>
            <a:off x="4672933" y="51266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end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7D6C2A1-C782-E39E-BA06-00065F8E03ED}"/>
              </a:ext>
            </a:extLst>
          </p:cNvPr>
          <p:cNvSpPr txBox="1">
            <a:spLocks/>
          </p:cNvSpPr>
          <p:nvPr/>
        </p:nvSpPr>
        <p:spPr>
          <a:xfrm>
            <a:off x="740483" y="409306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finalise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A656CF9-FF8E-F2CE-6ECA-04D93B979253}"/>
              </a:ext>
            </a:extLst>
          </p:cNvPr>
          <p:cNvSpPr txBox="1">
            <a:spLocks/>
          </p:cNvSpPr>
          <p:nvPr/>
        </p:nvSpPr>
        <p:spPr>
          <a:xfrm>
            <a:off x="7213913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al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4579CE04-5EC0-B146-EB5F-7D7CDF6EBAA8}"/>
              </a:ext>
            </a:extLst>
          </p:cNvPr>
          <p:cNvSpPr/>
          <p:nvPr/>
        </p:nvSpPr>
        <p:spPr>
          <a:xfrm>
            <a:off x="6719772" y="42985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B71A580-A8E0-81C7-7240-A7DA02DD35AD}"/>
              </a:ext>
            </a:extLst>
          </p:cNvPr>
          <p:cNvSpPr txBox="1">
            <a:spLocks/>
          </p:cNvSpPr>
          <p:nvPr/>
        </p:nvSpPr>
        <p:spPr>
          <a:xfrm>
            <a:off x="7213913" y="510811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42EE7ED5-2347-4FE4-23CE-7065F522DBA2}"/>
              </a:ext>
            </a:extLst>
          </p:cNvPr>
          <p:cNvSpPr txBox="1">
            <a:spLocks/>
          </p:cNvSpPr>
          <p:nvPr/>
        </p:nvSpPr>
        <p:spPr>
          <a:xfrm>
            <a:off x="9771030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ise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FF5DB24F-AA41-1684-37EA-2579F6FEE9AA}"/>
              </a:ext>
            </a:extLst>
          </p:cNvPr>
          <p:cNvSpPr/>
          <p:nvPr/>
        </p:nvSpPr>
        <p:spPr>
          <a:xfrm>
            <a:off x="9276889" y="42985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937D348-BF9D-A82F-4B06-19406419E43A}"/>
              </a:ext>
            </a:extLst>
          </p:cNvPr>
          <p:cNvSpPr txBox="1">
            <a:spLocks/>
          </p:cNvSpPr>
          <p:nvPr/>
        </p:nvSpPr>
        <p:spPr>
          <a:xfrm>
            <a:off x="9771030" y="510811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make or become</a:t>
            </a:r>
          </a:p>
        </p:txBody>
      </p:sp>
    </p:spTree>
    <p:extLst>
      <p:ext uri="{BB962C8B-B14F-4D97-AF65-F5344CB8AC3E}">
        <p14:creationId xmlns:p14="http://schemas.microsoft.com/office/powerpoint/2010/main" val="21581072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2EDCA6-E6EA-B59D-BE52-B533C4E475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1D64749F-51D4-4158-E724-82557241E9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380CC4-4A28-CF90-C982-07E6D0A6BD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691A279-0F16-B870-D246-4DB68A2D1D08}"/>
              </a:ext>
            </a:extLst>
          </p:cNvPr>
          <p:cNvSpPr txBox="1"/>
          <p:nvPr/>
        </p:nvSpPr>
        <p:spPr>
          <a:xfrm>
            <a:off x="2643380" y="2037123"/>
            <a:ext cx="84021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relocate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6D11B97-D935-F1D1-6D3E-50D09717655F}"/>
              </a:ext>
            </a:extLst>
          </p:cNvPr>
          <p:cNvSpPr txBox="1">
            <a:spLocks/>
          </p:cNvSpPr>
          <p:nvPr/>
        </p:nvSpPr>
        <p:spPr>
          <a:xfrm>
            <a:off x="441752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43A73553-3CA2-F5F1-64DC-440204EE9471}"/>
              </a:ext>
            </a:extLst>
          </p:cNvPr>
          <p:cNvSpPr/>
          <p:nvPr/>
        </p:nvSpPr>
        <p:spPr>
          <a:xfrm>
            <a:off x="2947961" y="44074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3E6BC5C-31B1-87D1-C55A-EC0CC78B6D0C}"/>
              </a:ext>
            </a:extLst>
          </p:cNvPr>
          <p:cNvSpPr txBox="1">
            <a:spLocks/>
          </p:cNvSpPr>
          <p:nvPr/>
        </p:nvSpPr>
        <p:spPr>
          <a:xfrm>
            <a:off x="4417524" y="52748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again or redo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5B8FBC9-4ED9-47EB-8046-8880A722C76E}"/>
              </a:ext>
            </a:extLst>
          </p:cNvPr>
          <p:cNvSpPr txBox="1">
            <a:spLocks/>
          </p:cNvSpPr>
          <p:nvPr/>
        </p:nvSpPr>
        <p:spPr>
          <a:xfrm>
            <a:off x="485074" y="42412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relocate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8324CB50-6265-76DA-60FC-E62687C07551}"/>
              </a:ext>
            </a:extLst>
          </p:cNvPr>
          <p:cNvSpPr txBox="1">
            <a:spLocks/>
          </p:cNvSpPr>
          <p:nvPr/>
        </p:nvSpPr>
        <p:spPr>
          <a:xfrm>
            <a:off x="695850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loc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8B13E244-F01C-0ACA-477D-344650E5C258}"/>
              </a:ext>
            </a:extLst>
          </p:cNvPr>
          <p:cNvSpPr/>
          <p:nvPr/>
        </p:nvSpPr>
        <p:spPr>
          <a:xfrm>
            <a:off x="6464363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6D7FCF6-F78A-0C16-C386-0ACB3D6434C4}"/>
              </a:ext>
            </a:extLst>
          </p:cNvPr>
          <p:cNvSpPr txBox="1">
            <a:spLocks/>
          </p:cNvSpPr>
          <p:nvPr/>
        </p:nvSpPr>
        <p:spPr>
          <a:xfrm>
            <a:off x="6958504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place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7580807-929B-01A5-0971-D62AE243B38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A384175-3FDB-C59F-D0B2-D5EEAB0B3E0B}"/>
              </a:ext>
            </a:extLst>
          </p:cNvPr>
          <p:cNvSpPr txBox="1">
            <a:spLocks/>
          </p:cNvSpPr>
          <p:nvPr/>
        </p:nvSpPr>
        <p:spPr>
          <a:xfrm>
            <a:off x="9548617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ate</a:t>
            </a: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C2E28B7B-AA7E-0E79-3358-3D1384154852}"/>
              </a:ext>
            </a:extLst>
          </p:cNvPr>
          <p:cNvSpPr/>
          <p:nvPr/>
        </p:nvSpPr>
        <p:spPr>
          <a:xfrm>
            <a:off x="9054476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05FC6BB-1435-AEBF-CB5A-A55D0C343AB4}"/>
              </a:ext>
            </a:extLst>
          </p:cNvPr>
          <p:cNvSpPr txBox="1">
            <a:spLocks/>
          </p:cNvSpPr>
          <p:nvPr/>
        </p:nvSpPr>
        <p:spPr>
          <a:xfrm>
            <a:off x="9548617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make or become</a:t>
            </a:r>
          </a:p>
        </p:txBody>
      </p:sp>
    </p:spTree>
    <p:extLst>
      <p:ext uri="{BB962C8B-B14F-4D97-AF65-F5344CB8AC3E}">
        <p14:creationId xmlns:p14="http://schemas.microsoft.com/office/powerpoint/2010/main" val="19036818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4" grpId="0" animBg="1"/>
      <p:bldP spid="6" grpId="0" animBg="1"/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character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characterise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42899" y="5353898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RULE 1: Just add the suffix.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9D049B-E193-47FA-045C-A154707C15E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FD49EA8-7E30-7548-3118-A9B9825B087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character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C3CD8BE-590E-E2D2-BF1F-D969225A074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90824E53-A3F8-B3B5-CC30-6597405F773A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BAB6A00-2755-2C49-6BE6-17A83B5CA09F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characterise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41FA8C36-AE78-EF7C-FCA2-6018F4B7AEE4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420437" y="148561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6" grpId="0" animBg="1"/>
      <p:bldP spid="4" grpId="0" build="allAtOnce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apology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apologyise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C99015A0-E9CC-E5D7-B925-9FF84F0B268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apology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DC73099-EF52-CB2B-A2D1-E523BEA587CC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ACB267F5-8123-D3E9-AE9E-5832BAB6C62D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A704AE0-C4CA-4BFF-AAE3-51E30C6E2A7A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apologise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607346C0-6265-0DB4-D367-41D491CE03F9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781050" y="1267687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3960AE-D6BA-4EC7-B2D7-A82A27137C3E}"/>
              </a:ext>
            </a:extLst>
          </p:cNvPr>
          <p:cNvSpPr txBox="1"/>
          <p:nvPr/>
        </p:nvSpPr>
        <p:spPr>
          <a:xfrm>
            <a:off x="342900" y="5193506"/>
            <a:ext cx="115965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4: Change y to i.</a:t>
            </a: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6" grpId="0" animBg="1"/>
      <p:bldP spid="2" grpId="0" build="allAtOnce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misdirected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direct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ed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519E6-3A71-5AA0-0253-D22D98731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18BA183-A924-3575-206F-E08776398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4AD5D9-F4AA-0513-3772-100FD30F281F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0DC8EE-48BB-855B-425A-77FD6133E53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8529A31-DB2B-AE39-1142-6F65736A5C90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memory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B2F1B4-0016-6898-97E2-1A64C32F9AB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939BA3F-33AB-9C32-C4A8-68036738D37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2A7C1B1-2D8C-33A4-B74F-7C4D6DE1F69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memorise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B946E4C-4322-7047-A727-4DF010B0C56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020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4B800-4E1E-CEA8-9792-074EC9B94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D831A86-5693-07F7-4B50-CD23CB3BB8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CC320-DE85-E9B2-4EC7-5E5D9540B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042D889B-52C7-65A5-5557-1F60682304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1C4CE5F-816F-56B3-CE3F-A5595600622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459439-7EDC-197E-4047-ED3E418106C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memory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DE002A-D79E-F51C-60B5-77FDF9BB701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0108315-A447-D7F4-9ACE-F5663F1063CB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0A0C693-CB0C-D384-5431-5AA42EA4A3C3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memorise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7C3F468B-953A-5678-2BCD-C0514F1F8C17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5F1767-6820-9C08-6AF3-C9EFDF04117C}"/>
              </a:ext>
            </a:extLst>
          </p:cNvPr>
          <p:cNvSpPr txBox="1"/>
          <p:nvPr/>
        </p:nvSpPr>
        <p:spPr>
          <a:xfrm>
            <a:off x="675731" y="1252467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48749B3-197D-0A55-461B-A389DE36B5C5}"/>
              </a:ext>
            </a:extLst>
          </p:cNvPr>
          <p:cNvSpPr txBox="1"/>
          <p:nvPr/>
        </p:nvSpPr>
        <p:spPr>
          <a:xfrm>
            <a:off x="342900" y="5193506"/>
            <a:ext cx="115965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4: Change y to i.</a:t>
            </a: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35565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2" grpId="0" animBg="1"/>
      <p:bldP spid="4" grpId="0" build="allAtOnce"/>
      <p:bldP spid="1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1D0410-7A7F-3190-51E1-5A882AC35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5A0C8B5-18B3-7197-A0D9-EE705818A0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4D642CC-9CE4-6BFE-ED8A-DAE7B0ED32CB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41F777-9F05-9BD2-C752-DB161BC1D87D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5583324-582E-9837-52A6-20F4E5428BB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really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99D1DD-563B-4A0B-A346-5C6C42E1187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89930AE-A96E-FECB-608E-2932A47CF62F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967B60-B70E-BBDE-D4BC-697FF008A627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reallise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3801D6D-4BE1-87E6-928F-DBF72FB17B9B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32837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7AF89-3CA7-7029-C5A7-0985103D6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5282117-E6F7-2BCA-E48B-73FE932B98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9C60406-25BB-0A92-63C2-BA71780E693E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891CE1-DD3D-0044-23B7-0B7017741A79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93717677-1321-995E-9165-A356A2BB82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8F6C89E-6186-B5B0-793E-8A72224CD495}"/>
              </a:ext>
            </a:extLst>
          </p:cNvPr>
          <p:cNvSpPr txBox="1"/>
          <p:nvPr/>
        </p:nvSpPr>
        <p:spPr>
          <a:xfrm>
            <a:off x="342899" y="5193506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Real is the base.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357C8E4-150D-141B-B13C-A122462723B7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real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9C37CB27-D527-B2E4-94D3-D843BE91C132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6D8FE845-996E-C36F-6F0E-AE14F44752A8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B541676-AFF5-0627-0DDF-848C123BB5AD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realise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AF9B0067-FD56-50E3-A789-AE742898DDA1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8FFDD7-4206-DE5D-A49A-5D620459DFB5}"/>
              </a:ext>
            </a:extLst>
          </p:cNvPr>
          <p:cNvSpPr txBox="1"/>
          <p:nvPr/>
        </p:nvSpPr>
        <p:spPr>
          <a:xfrm>
            <a:off x="758097" y="1262077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</p:spTree>
    <p:extLst>
      <p:ext uri="{BB962C8B-B14F-4D97-AF65-F5344CB8AC3E}">
        <p14:creationId xmlns:p14="http://schemas.microsoft.com/office/powerpoint/2010/main" val="6616403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200"/>
                            </p:stCondLst>
                            <p:childTnLst>
                              <p:par>
                                <p:cTn id="3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2" grpId="0"/>
      <p:bldP spid="15" grpId="0" animBg="1"/>
      <p:bldP spid="18" grpId="0" animBg="1"/>
      <p:bldP spid="2" grpId="0" build="allAtOnce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Before we finalize the plan, we should </a:t>
            </a:r>
            <a:r>
              <a:rPr lang="en-GB" sz="3400" dirty="0" err="1">
                <a:solidFill>
                  <a:schemeClr val="bg1"/>
                </a:solidFill>
              </a:rPr>
              <a:t>maxumise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our time and </a:t>
            </a:r>
            <a:r>
              <a:rPr lang="en-GB" sz="3400" dirty="0" err="1">
                <a:solidFill>
                  <a:schemeClr val="bg1"/>
                </a:solidFill>
              </a:rPr>
              <a:t>aplogise</a:t>
            </a:r>
            <a:r>
              <a:rPr lang="en-GB" sz="3400" dirty="0">
                <a:solidFill>
                  <a:schemeClr val="bg1"/>
                </a:solidFill>
              </a:rPr>
              <a:t> for any delays.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87927" y="5064714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Before we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finalise</a:t>
            </a:r>
            <a:r>
              <a:rPr lang="en-GB" sz="3400" dirty="0">
                <a:solidFill>
                  <a:schemeClr val="bg1"/>
                </a:solidFill>
              </a:rPr>
              <a:t> the plan, we should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maximise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our time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apologise</a:t>
            </a:r>
            <a:r>
              <a:rPr lang="en-GB" sz="3400" dirty="0">
                <a:solidFill>
                  <a:schemeClr val="bg1"/>
                </a:solidFill>
              </a:rPr>
              <a:t> for any delays.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Before we finalise the plan, we should maximise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our time and apologise for any delays.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7140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3496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companie</a:t>
            </a:r>
            <a:r>
              <a:rPr lang="en-GB" sz="3400" dirty="0">
                <a:solidFill>
                  <a:schemeClr val="bg1"/>
                </a:solidFill>
              </a:rPr>
              <a:t> decided to </a:t>
            </a:r>
            <a:r>
              <a:rPr lang="en-GB" sz="3400" dirty="0" err="1">
                <a:solidFill>
                  <a:schemeClr val="bg1"/>
                </a:solidFill>
              </a:rPr>
              <a:t>adverties</a:t>
            </a:r>
            <a:r>
              <a:rPr lang="en-GB" sz="3400" dirty="0">
                <a:solidFill>
                  <a:schemeClr val="bg1"/>
                </a:solidFill>
              </a:rPr>
              <a:t> the product and symbolize it with a bright logo.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08561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company</a:t>
            </a:r>
            <a:r>
              <a:rPr lang="en-GB" sz="3400" dirty="0">
                <a:solidFill>
                  <a:schemeClr val="bg1"/>
                </a:solidFill>
              </a:rPr>
              <a:t> decided to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advertise</a:t>
            </a:r>
            <a:r>
              <a:rPr lang="en-GB" sz="3400" dirty="0">
                <a:solidFill>
                  <a:schemeClr val="bg1"/>
                </a:solidFill>
              </a:rPr>
              <a:t> the product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symbolise</a:t>
            </a:r>
            <a:r>
              <a:rPr lang="en-GB" sz="3400" dirty="0">
                <a:solidFill>
                  <a:schemeClr val="bg1"/>
                </a:solidFill>
              </a:rPr>
              <a:t> it with a bright logo.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18654" y="356029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company decided to advertise the product and symbolise it with a bright logo.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512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4394" y="1724611"/>
            <a:ext cx="7459640" cy="4072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organise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realise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recognise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specialise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advertise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memorise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apologise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prioritise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characterise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symbolise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finalise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maximise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831799-0FE3-BFFE-90F7-C9A1181C4C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AF53513B-BE21-22F2-AADC-3AB58616E2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F2EEDB3-E2C9-2609-4622-F7792D39BA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8562452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</a:t>
                      </a:r>
                      <a:r>
                        <a:rPr lang="en-GB" sz="1400" i="0"/>
                        <a:t>person who 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550D306-21AF-A061-C7DA-5E557E343A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8772137"/>
              </p:ext>
            </p:extLst>
          </p:nvPr>
        </p:nvGraphicFramePr>
        <p:xfrm>
          <a:off x="6095999" y="1343431"/>
          <a:ext cx="5798275" cy="53997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ACD3528F-C09A-1F2D-89C7-69DECC3E43ED}"/>
              </a:ext>
            </a:extLst>
          </p:cNvPr>
          <p:cNvSpPr txBox="1">
            <a:spLocks/>
          </p:cNvSpPr>
          <p:nvPr/>
        </p:nvSpPr>
        <p:spPr>
          <a:xfrm>
            <a:off x="6095999" y="216825"/>
            <a:ext cx="3068783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have met!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2EE4E9A-5C79-EAD8-44F4-A2D8D87AA2A8}"/>
              </a:ext>
            </a:extLst>
          </p:cNvPr>
          <p:cNvSpPr txBox="1">
            <a:spLocks/>
          </p:cNvSpPr>
          <p:nvPr/>
        </p:nvSpPr>
        <p:spPr>
          <a:xfrm>
            <a:off x="6095999" y="800666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7379582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9694F5-6A5D-2F57-12C3-87C8BF11EE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392EDBE8-C617-03DE-413A-813AB0D6AF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C27DB1B-7779-31AF-E6FB-71C4692A11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2531556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AEE702C-32E4-BC41-90CE-E3CDF5ABBA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8736737"/>
              </p:ext>
            </p:extLst>
          </p:nvPr>
        </p:nvGraphicFramePr>
        <p:xfrm>
          <a:off x="6095999" y="1343431"/>
          <a:ext cx="5798275" cy="53997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A364097F-2664-8554-FA67-7CC473526386}"/>
              </a:ext>
            </a:extLst>
          </p:cNvPr>
          <p:cNvSpPr txBox="1">
            <a:spLocks/>
          </p:cNvSpPr>
          <p:nvPr/>
        </p:nvSpPr>
        <p:spPr>
          <a:xfrm>
            <a:off x="6095999" y="216825"/>
            <a:ext cx="3068783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have met!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1B6D8CD-82DF-6BF2-8F4F-CFA88857DD44}"/>
              </a:ext>
            </a:extLst>
          </p:cNvPr>
          <p:cNvSpPr txBox="1">
            <a:spLocks/>
          </p:cNvSpPr>
          <p:nvPr/>
        </p:nvSpPr>
        <p:spPr>
          <a:xfrm>
            <a:off x="6095999" y="800666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26471483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67593D-CA06-F32E-B3DE-317A25073E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67835410-1D77-11DC-DC83-CF8B5EBBE2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D0BE7DA-A821-2236-9DAC-F44A810B9F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9014213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367934D6-BB00-0B35-3C4A-09D1C24985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5196477"/>
              </p:ext>
            </p:extLst>
          </p:nvPr>
        </p:nvGraphicFramePr>
        <p:xfrm>
          <a:off x="6095999" y="1343431"/>
          <a:ext cx="5798275" cy="53997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7FE758B9-B4D0-2290-D695-E5E4F47012FC}"/>
              </a:ext>
            </a:extLst>
          </p:cNvPr>
          <p:cNvSpPr txBox="1">
            <a:spLocks/>
          </p:cNvSpPr>
          <p:nvPr/>
        </p:nvSpPr>
        <p:spPr>
          <a:xfrm>
            <a:off x="6095999" y="216825"/>
            <a:ext cx="3068783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have met!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0EFD5BD-22C8-625B-27C4-0263FE1FFD44}"/>
              </a:ext>
            </a:extLst>
          </p:cNvPr>
          <p:cNvSpPr txBox="1">
            <a:spLocks/>
          </p:cNvSpPr>
          <p:nvPr/>
        </p:nvSpPr>
        <p:spPr>
          <a:xfrm>
            <a:off x="6095999" y="800666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37632301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633E5F-AB99-E5F3-9704-377875C583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03EAC09E-FEF6-C409-A993-72C8BDE6C1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53A287C-ED1D-33EC-8187-3B943E5C34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6850051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87446B80-0373-D5C4-25DC-2BF864F306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8417854"/>
              </p:ext>
            </p:extLst>
          </p:nvPr>
        </p:nvGraphicFramePr>
        <p:xfrm>
          <a:off x="6095999" y="1343431"/>
          <a:ext cx="5798275" cy="53997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1180FC72-821C-7AA2-00C6-75676195C674}"/>
              </a:ext>
            </a:extLst>
          </p:cNvPr>
          <p:cNvSpPr txBox="1">
            <a:spLocks/>
          </p:cNvSpPr>
          <p:nvPr/>
        </p:nvSpPr>
        <p:spPr>
          <a:xfrm>
            <a:off x="6095999" y="216825"/>
            <a:ext cx="3068783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have met!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56F9867-E9EB-2135-90F6-B4BB9107CFB8}"/>
              </a:ext>
            </a:extLst>
          </p:cNvPr>
          <p:cNvSpPr txBox="1">
            <a:spLocks/>
          </p:cNvSpPr>
          <p:nvPr/>
        </p:nvSpPr>
        <p:spPr>
          <a:xfrm>
            <a:off x="6095999" y="800666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9092627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EE8A08-208C-94C2-3758-7E638B3B2D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D7DEB980-2070-3AF1-49DC-EDCCE77D08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1F0A609-9911-F44B-95BD-9210826E25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9437594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59AB8535-B956-3F94-E6F6-64884171ED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9203242"/>
              </p:ext>
            </p:extLst>
          </p:nvPr>
        </p:nvGraphicFramePr>
        <p:xfrm>
          <a:off x="6095999" y="1343431"/>
          <a:ext cx="5798275" cy="53997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990F7153-F9F2-8903-9F35-F68AE956631C}"/>
              </a:ext>
            </a:extLst>
          </p:cNvPr>
          <p:cNvSpPr txBox="1">
            <a:spLocks/>
          </p:cNvSpPr>
          <p:nvPr/>
        </p:nvSpPr>
        <p:spPr>
          <a:xfrm>
            <a:off x="6095999" y="216825"/>
            <a:ext cx="3068783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have met!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17B99AA-2965-9AB6-6ACC-0FE9E9CFA887}"/>
              </a:ext>
            </a:extLst>
          </p:cNvPr>
          <p:cNvSpPr txBox="1">
            <a:spLocks/>
          </p:cNvSpPr>
          <p:nvPr/>
        </p:nvSpPr>
        <p:spPr>
          <a:xfrm>
            <a:off x="6095999" y="800666"/>
            <a:ext cx="3764974" cy="38017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39830702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3723</Words>
  <Application>Microsoft Office PowerPoint</Application>
  <PresentationFormat>Widescreen</PresentationFormat>
  <Paragraphs>1427</Paragraphs>
  <Slides>46</Slides>
  <Notes>33</Notes>
  <HiddenSlides>0</HiddenSlides>
  <MMClips>4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49" baseType="lpstr">
      <vt:lpstr>Andika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suffix -ise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63</cp:revision>
  <dcterms:created xsi:type="dcterms:W3CDTF">2022-05-31T09:42:07Z</dcterms:created>
  <dcterms:modified xsi:type="dcterms:W3CDTF">2026-06-04T15:16:23Z</dcterms:modified>
</cp:coreProperties>
</file>